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9"/>
    <p:restoredTop sz="94728"/>
  </p:normalViewPr>
  <p:slideViewPr>
    <p:cSldViewPr snapToGrid="0" snapToObjects="1">
      <p:cViewPr>
        <p:scale>
          <a:sx n="173" d="100"/>
          <a:sy n="173" d="100"/>
        </p:scale>
        <p:origin x="111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0982"/>
            <a:ext cx="9030403" cy="29477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14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789" y="3399499"/>
            <a:ext cx="3315519" cy="28126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629" y="219999"/>
            <a:ext cx="3240371" cy="27370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63233"/>
            <a:ext cx="8620433" cy="285911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1619" y="219999"/>
            <a:ext cx="8760542" cy="2928782"/>
          </a:xfrm>
          <a:prstGeom prst="roundRect">
            <a:avLst>
              <a:gd name="adj" fmla="val 229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620" y="3293561"/>
            <a:ext cx="8517194" cy="2928782"/>
          </a:xfrm>
          <a:prstGeom prst="roundRect">
            <a:avLst>
              <a:gd name="adj" fmla="val 229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8951629" y="219999"/>
            <a:ext cx="3205548" cy="2788672"/>
          </a:xfrm>
          <a:prstGeom prst="roundRect">
            <a:avLst>
              <a:gd name="adj" fmla="val 229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752528" y="3293561"/>
            <a:ext cx="3404649" cy="2921408"/>
          </a:xfrm>
          <a:prstGeom prst="roundRect">
            <a:avLst>
              <a:gd name="adj" fmla="val 229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49826" y="2798007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996518" y="2628090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(b)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9826" y="5842771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967022" y="5836503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0" y="1463308"/>
            <a:ext cx="3827204" cy="17998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88" y="2691581"/>
            <a:ext cx="2084905" cy="4498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" y="3263198"/>
            <a:ext cx="4023803" cy="6748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002836" cy="1526458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8458054">
            <a:off x="3221969" y="3084761"/>
            <a:ext cx="540274" cy="242692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soft" dir="t"/>
          </a:scene3d>
          <a:sp3d prstMaterial="plastic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36" y="0"/>
            <a:ext cx="738819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10242" y="29604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0210" y="4279912"/>
            <a:ext cx="1968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7030A0"/>
                </a:solidFill>
                <a:effectLst>
                  <a:outerShdw blurRad="50800" dist="76200" dir="2700000" algn="tl" rotWithShape="0">
                    <a:schemeClr val="bg1">
                      <a:alpha val="40000"/>
                    </a:schemeClr>
                  </a:outerShdw>
                </a:effectLst>
              </a:rPr>
              <a:t>Debian_linux</a:t>
            </a:r>
            <a:endParaRPr lang="en-US" sz="1600" b="1" dirty="0">
              <a:solidFill>
                <a:srgbClr val="7030A0"/>
              </a:solidFill>
              <a:effectLst>
                <a:outerShdw blurRad="50800" dist="762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37052" y="3020548"/>
            <a:ext cx="1968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7030A0"/>
                </a:solidFill>
                <a:effectLst>
                  <a:outerShdw blurRad="50800" dist="76200" dir="2700000" algn="tl" rotWithShape="0">
                    <a:schemeClr val="bg1">
                      <a:alpha val="40000"/>
                    </a:schemeClr>
                  </a:outerShdw>
                </a:effectLst>
              </a:rPr>
              <a:t>Ubuntu_linux</a:t>
            </a:r>
            <a:endParaRPr lang="en-US" sz="1600" b="1" dirty="0">
              <a:solidFill>
                <a:srgbClr val="7030A0"/>
              </a:solidFill>
              <a:effectLst>
                <a:outerShdw blurRad="50800" dist="762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0210" y="3492104"/>
            <a:ext cx="1968910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accent1">
                    <a:lumMod val="50000"/>
                  </a:schemeClr>
                </a:solidFill>
                <a:effectLst>
                  <a:outerShdw blurRad="50800" dist="76200" dir="2700000" algn="tl" rotWithShape="0">
                    <a:schemeClr val="bg1">
                      <a:alpha val="40000"/>
                    </a:schemeClr>
                  </a:outerShdw>
                </a:effectLst>
              </a:rPr>
              <a:t>Debian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762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3951" y="2866660"/>
            <a:ext cx="1968910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50800" dist="76200" dir="2700000" algn="tl" rotWithShape="0">
                    <a:schemeClr val="bg1">
                      <a:alpha val="40000"/>
                    </a:schemeClr>
                  </a:outerShdw>
                </a:effectLst>
              </a:rPr>
              <a:t>Canonical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762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8142" y="2631148"/>
            <a:ext cx="1968910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accent1">
                    <a:lumMod val="50000"/>
                  </a:schemeClr>
                </a:solidFill>
                <a:effectLst>
                  <a:outerShdw blurRad="50800" dist="76200" dir="2700000" algn="tl" rotWithShape="0">
                    <a:schemeClr val="bg1">
                      <a:alpha val="40000"/>
                    </a:schemeClr>
                  </a:outerShdw>
                </a:effectLst>
              </a:rPr>
              <a:t>Redhat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762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1280" y="3328304"/>
            <a:ext cx="1968910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50800" dist="76200" dir="2700000" algn="tl" rotWithShape="0">
                    <a:schemeClr val="bg1">
                      <a:alpha val="40000"/>
                    </a:schemeClr>
                  </a:outerShdw>
                </a:effectLst>
              </a:rPr>
              <a:t>Oracle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762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1329" y="4658667"/>
            <a:ext cx="1968910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50800" dist="76200" dir="2700000" algn="tl" rotWithShape="0">
                    <a:schemeClr val="bg1">
                      <a:alpha val="40000"/>
                    </a:schemeClr>
                  </a:outerShdw>
                </a:effectLst>
              </a:rPr>
              <a:t>Mozilla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762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40016" y="5469487"/>
            <a:ext cx="1968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  <a:effectLst>
                  <a:outerShdw blurRad="50800" dist="76200" dir="2700000" algn="tl" rotWithShape="0">
                    <a:schemeClr val="bg1">
                      <a:alpha val="40000"/>
                    </a:schemeClr>
                  </a:outerShdw>
                </a:effectLst>
              </a:rPr>
              <a:t>Firefox</a:t>
            </a:r>
            <a:endParaRPr lang="en-US" sz="1600" b="1" dirty="0">
              <a:solidFill>
                <a:srgbClr val="7030A0"/>
              </a:solidFill>
              <a:effectLst>
                <a:outerShdw blurRad="50800" dist="762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13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910242" y="29604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29" y="60511"/>
            <a:ext cx="8234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7373</TotalTime>
  <Words>20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2018-07-14T05:57:33Z</dcterms:created>
  <dcterms:modified xsi:type="dcterms:W3CDTF">2018-07-23T20:12:42Z</dcterms:modified>
</cp:coreProperties>
</file>